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68" r:id="rId4"/>
    <p:sldId id="269" r:id="rId5"/>
    <p:sldId id="270" r:id="rId6"/>
    <p:sldId id="271" r:id="rId7"/>
    <p:sldId id="272" r:id="rId8"/>
    <p:sldId id="273" r:id="rId9"/>
    <p:sldId id="274" r:id="rId10"/>
    <p:sldId id="275" r:id="rId11"/>
    <p:sldId id="27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8B1C8A-2376-4F69-8AB1-87258111213C}" v="18" dt="2023-06-19T03:09:49.7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80023" autoAdjust="0"/>
  </p:normalViewPr>
  <p:slideViewPr>
    <p:cSldViewPr snapToGrid="0">
      <p:cViewPr varScale="1">
        <p:scale>
          <a:sx n="92" d="100"/>
          <a:sy n="92" d="100"/>
        </p:scale>
        <p:origin x="616" y="6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Egge" userId="93f5ac689d079744" providerId="LiveId" clId="{9A8B1C8A-2376-4F69-8AB1-87258111213C}"/>
    <pc:docChg chg="undo custSel modSld">
      <pc:chgData name="William Egge" userId="93f5ac689d079744" providerId="LiveId" clId="{9A8B1C8A-2376-4F69-8AB1-87258111213C}" dt="2023-06-19T03:09:49.769" v="327"/>
      <pc:docMkLst>
        <pc:docMk/>
      </pc:docMkLst>
      <pc:sldChg chg="addSp delSp modSp mod modTransition modAnim modNotesTx">
        <pc:chgData name="William Egge" userId="93f5ac689d079744" providerId="LiveId" clId="{9A8B1C8A-2376-4F69-8AB1-87258111213C}" dt="2023-06-19T02:45:35.354" v="311"/>
        <pc:sldMkLst>
          <pc:docMk/>
          <pc:sldMk cId="2380758824" sldId="256"/>
        </pc:sldMkLst>
        <pc:spChg chg="mod">
          <ac:chgData name="William Egge" userId="93f5ac689d079744" providerId="LiveId" clId="{9A8B1C8A-2376-4F69-8AB1-87258111213C}" dt="2023-06-19T01:59:43.025" v="45" actId="313"/>
          <ac:spMkLst>
            <pc:docMk/>
            <pc:sldMk cId="2380758824" sldId="256"/>
            <ac:spMk id="2" creationId="{7A5D3B08-B61F-203F-695D-172EC9FC8C2E}"/>
          </ac:spMkLst>
        </pc:spChg>
        <pc:picChg chg="add del mod">
          <ac:chgData name="William Egge" userId="93f5ac689d079744" providerId="LiveId" clId="{9A8B1C8A-2376-4F69-8AB1-87258111213C}" dt="2023-06-19T02:42:13.849" v="308"/>
          <ac:picMkLst>
            <pc:docMk/>
            <pc:sldMk cId="2380758824" sldId="256"/>
            <ac:picMk id="5" creationId="{AFAA7AF8-023E-DF29-A9AC-52302EBE4D1B}"/>
          </ac:picMkLst>
        </pc:picChg>
        <pc:picChg chg="add del mod">
          <ac:chgData name="William Egge" userId="93f5ac689d079744" providerId="LiveId" clId="{9A8B1C8A-2376-4F69-8AB1-87258111213C}" dt="2023-06-19T02:43:55.571" v="310"/>
          <ac:picMkLst>
            <pc:docMk/>
            <pc:sldMk cId="2380758824" sldId="256"/>
            <ac:picMk id="6" creationId="{7EF177B9-7BED-DE25-A2FF-90A0BD7AB919}"/>
          </ac:picMkLst>
        </pc:picChg>
        <pc:picChg chg="add del mod ord">
          <ac:chgData name="William Egge" userId="93f5ac689d079744" providerId="LiveId" clId="{9A8B1C8A-2376-4F69-8AB1-87258111213C}" dt="2023-06-19T02:45:35.354" v="311"/>
          <ac:picMkLst>
            <pc:docMk/>
            <pc:sldMk cId="2380758824" sldId="256"/>
            <ac:picMk id="12" creationId="{E41FB6F8-C30B-9C06-3A67-D33B070AE247}"/>
          </ac:picMkLst>
        </pc:picChg>
        <pc:picChg chg="add mod">
          <ac:chgData name="William Egge" userId="93f5ac689d079744" providerId="LiveId" clId="{9A8B1C8A-2376-4F69-8AB1-87258111213C}" dt="2023-06-19T02:45:35.354" v="311"/>
          <ac:picMkLst>
            <pc:docMk/>
            <pc:sldMk cId="2380758824" sldId="256"/>
            <ac:picMk id="13" creationId="{69E52868-A31B-F369-2DED-3B0BCAB62D3E}"/>
          </ac:picMkLst>
        </pc:picChg>
      </pc:sldChg>
      <pc:sldChg chg="addSp delSp modSp mod modTransition modNotesTx">
        <pc:chgData name="William Egge" userId="93f5ac689d079744" providerId="LiveId" clId="{9A8B1C8A-2376-4F69-8AB1-87258111213C}" dt="2023-06-19T02:49:14.922" v="312"/>
        <pc:sldMkLst>
          <pc:docMk/>
          <pc:sldMk cId="311932911" sldId="257"/>
        </pc:sldMkLst>
        <pc:spChg chg="mod">
          <ac:chgData name="William Egge" userId="93f5ac689d079744" providerId="LiveId" clId="{9A8B1C8A-2376-4F69-8AB1-87258111213C}" dt="2023-06-19T02:26:15.492" v="205" actId="20577"/>
          <ac:spMkLst>
            <pc:docMk/>
            <pc:sldMk cId="311932911" sldId="257"/>
            <ac:spMk id="56" creationId="{52E5AAA9-93F2-08ED-2BD7-1ACAE2A7F535}"/>
          </ac:spMkLst>
        </pc:spChg>
        <pc:picChg chg="add del mod">
          <ac:chgData name="William Egge" userId="93f5ac689d079744" providerId="LiveId" clId="{9A8B1C8A-2376-4F69-8AB1-87258111213C}" dt="2023-06-19T02:49:14.922" v="312"/>
          <ac:picMkLst>
            <pc:docMk/>
            <pc:sldMk cId="311932911" sldId="257"/>
            <ac:picMk id="3" creationId="{D3E11E99-C279-6C65-6B90-BD3CCC440CED}"/>
          </ac:picMkLst>
        </pc:picChg>
        <pc:picChg chg="add mod">
          <ac:chgData name="William Egge" userId="93f5ac689d079744" providerId="LiveId" clId="{9A8B1C8A-2376-4F69-8AB1-87258111213C}" dt="2023-06-19T02:49:14.922" v="312"/>
          <ac:picMkLst>
            <pc:docMk/>
            <pc:sldMk cId="311932911" sldId="257"/>
            <ac:picMk id="4" creationId="{AEC0F20D-6187-0966-6FF2-E2F4ACC3EAA6}"/>
          </ac:picMkLst>
        </pc:picChg>
      </pc:sldChg>
      <pc:sldChg chg="modSp mod modTransition">
        <pc:chgData name="William Egge" userId="93f5ac689d079744" providerId="LiveId" clId="{9A8B1C8A-2376-4F69-8AB1-87258111213C}" dt="2023-06-19T02:42:07.797" v="307"/>
        <pc:sldMkLst>
          <pc:docMk/>
          <pc:sldMk cId="3535160032" sldId="267"/>
        </pc:sldMkLst>
        <pc:spChg chg="mod">
          <ac:chgData name="William Egge" userId="93f5ac689d079744" providerId="LiveId" clId="{9A8B1C8A-2376-4F69-8AB1-87258111213C}" dt="2023-06-19T02:06:07.735" v="60" actId="27636"/>
          <ac:spMkLst>
            <pc:docMk/>
            <pc:sldMk cId="3535160032" sldId="267"/>
            <ac:spMk id="3" creationId="{0C814C45-6F4F-5A7A-8DDA-1E1F0112C682}"/>
          </ac:spMkLst>
        </pc:spChg>
      </pc:sldChg>
      <pc:sldChg chg="addSp delSp modSp mod modTransition modAnim modNotesTx">
        <pc:chgData name="William Egge" userId="93f5ac689d079744" providerId="LiveId" clId="{9A8B1C8A-2376-4F69-8AB1-87258111213C}" dt="2023-06-19T02:53:20.557" v="319"/>
        <pc:sldMkLst>
          <pc:docMk/>
          <pc:sldMk cId="4119785011" sldId="268"/>
        </pc:sldMkLst>
        <pc:spChg chg="mod">
          <ac:chgData name="William Egge" userId="93f5ac689d079744" providerId="LiveId" clId="{9A8B1C8A-2376-4F69-8AB1-87258111213C}" dt="2023-06-19T02:01:45.522" v="47"/>
          <ac:spMkLst>
            <pc:docMk/>
            <pc:sldMk cId="4119785011" sldId="268"/>
            <ac:spMk id="2" creationId="{917000C5-F233-E3A8-05E5-1A6B28D74C3F}"/>
          </ac:spMkLst>
        </pc:spChg>
        <pc:spChg chg="mod">
          <ac:chgData name="William Egge" userId="93f5ac689d079744" providerId="LiveId" clId="{9A8B1C8A-2376-4F69-8AB1-87258111213C}" dt="2023-06-19T02:26:21.416" v="208" actId="20577"/>
          <ac:spMkLst>
            <pc:docMk/>
            <pc:sldMk cId="4119785011" sldId="268"/>
            <ac:spMk id="56" creationId="{52E5AAA9-93F2-08ED-2BD7-1ACAE2A7F535}"/>
          </ac:spMkLst>
        </pc:spChg>
        <pc:picChg chg="add del mod">
          <ac:chgData name="William Egge" userId="93f5ac689d079744" providerId="LiveId" clId="{9A8B1C8A-2376-4F69-8AB1-87258111213C}" dt="2023-06-19T02:50:48.518" v="313"/>
          <ac:picMkLst>
            <pc:docMk/>
            <pc:sldMk cId="4119785011" sldId="268"/>
            <ac:picMk id="3" creationId="{8D6AB6BC-992F-B234-6773-629ECC1B7AAB}"/>
          </ac:picMkLst>
        </pc:picChg>
        <pc:picChg chg="add del mod">
          <ac:chgData name="William Egge" userId="93f5ac689d079744" providerId="LiveId" clId="{9A8B1C8A-2376-4F69-8AB1-87258111213C}" dt="2023-06-19T02:50:51.419" v="315"/>
          <ac:picMkLst>
            <pc:docMk/>
            <pc:sldMk cId="4119785011" sldId="268"/>
            <ac:picMk id="4" creationId="{85703A3D-172A-8F60-7DEF-44595FE21EE3}"/>
          </ac:picMkLst>
        </pc:picChg>
        <pc:picChg chg="add del mod ord">
          <ac:chgData name="William Egge" userId="93f5ac689d079744" providerId="LiveId" clId="{9A8B1C8A-2376-4F69-8AB1-87258111213C}" dt="2023-06-19T02:52:33.026" v="316"/>
          <ac:picMkLst>
            <pc:docMk/>
            <pc:sldMk cId="4119785011" sldId="268"/>
            <ac:picMk id="7" creationId="{20164C31-E684-DD52-5DEB-CEDBCCC1EA92}"/>
          </ac:picMkLst>
        </pc:picChg>
        <pc:picChg chg="add del mod">
          <ac:chgData name="William Egge" userId="93f5ac689d079744" providerId="LiveId" clId="{9A8B1C8A-2376-4F69-8AB1-87258111213C}" dt="2023-06-19T02:52:35.153" v="318"/>
          <ac:picMkLst>
            <pc:docMk/>
            <pc:sldMk cId="4119785011" sldId="268"/>
            <ac:picMk id="8" creationId="{66238A81-A659-0826-D772-C3A309D90B15}"/>
          </ac:picMkLst>
        </pc:picChg>
        <pc:picChg chg="add del mod ord">
          <ac:chgData name="William Egge" userId="93f5ac689d079744" providerId="LiveId" clId="{9A8B1C8A-2376-4F69-8AB1-87258111213C}" dt="2023-06-19T02:53:20.557" v="319"/>
          <ac:picMkLst>
            <pc:docMk/>
            <pc:sldMk cId="4119785011" sldId="268"/>
            <ac:picMk id="11" creationId="{1A19B058-6982-B973-B534-BC1AA69EE15E}"/>
          </ac:picMkLst>
        </pc:picChg>
        <pc:picChg chg="add mod">
          <ac:chgData name="William Egge" userId="93f5ac689d079744" providerId="LiveId" clId="{9A8B1C8A-2376-4F69-8AB1-87258111213C}" dt="2023-06-19T02:53:20.557" v="319"/>
          <ac:picMkLst>
            <pc:docMk/>
            <pc:sldMk cId="4119785011" sldId="268"/>
            <ac:picMk id="12" creationId="{033C2F6B-66E8-0A92-A082-69B1F5386CF9}"/>
          </ac:picMkLst>
        </pc:picChg>
      </pc:sldChg>
      <pc:sldChg chg="addSp delSp modSp mod modTransition modNotesTx">
        <pc:chgData name="William Egge" userId="93f5ac689d079744" providerId="LiveId" clId="{9A8B1C8A-2376-4F69-8AB1-87258111213C}" dt="2023-06-19T02:55:09.359" v="320"/>
        <pc:sldMkLst>
          <pc:docMk/>
          <pc:sldMk cId="839264308" sldId="269"/>
        </pc:sldMkLst>
        <pc:spChg chg="mod">
          <ac:chgData name="William Egge" userId="93f5ac689d079744" providerId="LiveId" clId="{9A8B1C8A-2376-4F69-8AB1-87258111213C}" dt="2023-06-19T02:02:43.361" v="49"/>
          <ac:spMkLst>
            <pc:docMk/>
            <pc:sldMk cId="839264308" sldId="269"/>
            <ac:spMk id="2" creationId="{917000C5-F233-E3A8-05E5-1A6B28D74C3F}"/>
          </ac:spMkLst>
        </pc:spChg>
        <pc:spChg chg="mod">
          <ac:chgData name="William Egge" userId="93f5ac689d079744" providerId="LiveId" clId="{9A8B1C8A-2376-4F69-8AB1-87258111213C}" dt="2023-06-19T02:26:28.443" v="211" actId="20577"/>
          <ac:spMkLst>
            <pc:docMk/>
            <pc:sldMk cId="839264308" sldId="269"/>
            <ac:spMk id="56" creationId="{52E5AAA9-93F2-08ED-2BD7-1ACAE2A7F535}"/>
          </ac:spMkLst>
        </pc:spChg>
        <pc:picChg chg="add del mod">
          <ac:chgData name="William Egge" userId="93f5ac689d079744" providerId="LiveId" clId="{9A8B1C8A-2376-4F69-8AB1-87258111213C}" dt="2023-06-19T02:55:09.359" v="320"/>
          <ac:picMkLst>
            <pc:docMk/>
            <pc:sldMk cId="839264308" sldId="269"/>
            <ac:picMk id="3" creationId="{BB6CA83C-2848-F806-6BB6-E70FF6AACC63}"/>
          </ac:picMkLst>
        </pc:picChg>
        <pc:picChg chg="add mod">
          <ac:chgData name="William Egge" userId="93f5ac689d079744" providerId="LiveId" clId="{9A8B1C8A-2376-4F69-8AB1-87258111213C}" dt="2023-06-19T02:55:09.359" v="320"/>
          <ac:picMkLst>
            <pc:docMk/>
            <pc:sldMk cId="839264308" sldId="269"/>
            <ac:picMk id="4" creationId="{DED37276-5A60-B229-4C53-93264DE8CF88}"/>
          </ac:picMkLst>
        </pc:picChg>
      </pc:sldChg>
      <pc:sldChg chg="addSp delSp modSp mod modTransition modNotesTx">
        <pc:chgData name="William Egge" userId="93f5ac689d079744" providerId="LiveId" clId="{9A8B1C8A-2376-4F69-8AB1-87258111213C}" dt="2023-06-19T02:56:59.653" v="321"/>
        <pc:sldMkLst>
          <pc:docMk/>
          <pc:sldMk cId="2768844345" sldId="270"/>
        </pc:sldMkLst>
        <pc:spChg chg="mod">
          <ac:chgData name="William Egge" userId="93f5ac689d079744" providerId="LiveId" clId="{9A8B1C8A-2376-4F69-8AB1-87258111213C}" dt="2023-06-19T02:03:08.315" v="50"/>
          <ac:spMkLst>
            <pc:docMk/>
            <pc:sldMk cId="2768844345" sldId="270"/>
            <ac:spMk id="2" creationId="{917000C5-F233-E3A8-05E5-1A6B28D74C3F}"/>
          </ac:spMkLst>
        </pc:spChg>
        <pc:spChg chg="mod">
          <ac:chgData name="William Egge" userId="93f5ac689d079744" providerId="LiveId" clId="{9A8B1C8A-2376-4F69-8AB1-87258111213C}" dt="2023-06-19T02:26:34.503" v="214" actId="20577"/>
          <ac:spMkLst>
            <pc:docMk/>
            <pc:sldMk cId="2768844345" sldId="270"/>
            <ac:spMk id="56" creationId="{52E5AAA9-93F2-08ED-2BD7-1ACAE2A7F535}"/>
          </ac:spMkLst>
        </pc:spChg>
        <pc:picChg chg="add del mod">
          <ac:chgData name="William Egge" userId="93f5ac689d079744" providerId="LiveId" clId="{9A8B1C8A-2376-4F69-8AB1-87258111213C}" dt="2023-06-19T02:56:59.653" v="321"/>
          <ac:picMkLst>
            <pc:docMk/>
            <pc:sldMk cId="2768844345" sldId="270"/>
            <ac:picMk id="3" creationId="{46270144-0D6A-8BAB-1D13-8E8E77E1FC52}"/>
          </ac:picMkLst>
        </pc:picChg>
        <pc:picChg chg="add mod">
          <ac:chgData name="William Egge" userId="93f5ac689d079744" providerId="LiveId" clId="{9A8B1C8A-2376-4F69-8AB1-87258111213C}" dt="2023-06-19T02:56:59.653" v="321"/>
          <ac:picMkLst>
            <pc:docMk/>
            <pc:sldMk cId="2768844345" sldId="270"/>
            <ac:picMk id="4" creationId="{4655CD37-504B-41E5-FB4E-DD883D0522B8}"/>
          </ac:picMkLst>
        </pc:picChg>
      </pc:sldChg>
      <pc:sldChg chg="addSp delSp modSp mod modTransition modNotesTx">
        <pc:chgData name="William Egge" userId="93f5ac689d079744" providerId="LiveId" clId="{9A8B1C8A-2376-4F69-8AB1-87258111213C}" dt="2023-06-19T02:59:08.608" v="322"/>
        <pc:sldMkLst>
          <pc:docMk/>
          <pc:sldMk cId="820229966" sldId="271"/>
        </pc:sldMkLst>
        <pc:spChg chg="mod">
          <ac:chgData name="William Egge" userId="93f5ac689d079744" providerId="LiveId" clId="{9A8B1C8A-2376-4F69-8AB1-87258111213C}" dt="2023-06-19T02:03:39.895" v="51"/>
          <ac:spMkLst>
            <pc:docMk/>
            <pc:sldMk cId="820229966" sldId="271"/>
            <ac:spMk id="2" creationId="{917000C5-F233-E3A8-05E5-1A6B28D74C3F}"/>
          </ac:spMkLst>
        </pc:spChg>
        <pc:spChg chg="mod">
          <ac:chgData name="William Egge" userId="93f5ac689d079744" providerId="LiveId" clId="{9A8B1C8A-2376-4F69-8AB1-87258111213C}" dt="2023-06-19T02:26:48.365" v="217" actId="20577"/>
          <ac:spMkLst>
            <pc:docMk/>
            <pc:sldMk cId="820229966" sldId="271"/>
            <ac:spMk id="56" creationId="{52E5AAA9-93F2-08ED-2BD7-1ACAE2A7F535}"/>
          </ac:spMkLst>
        </pc:spChg>
        <pc:picChg chg="add del mod">
          <ac:chgData name="William Egge" userId="93f5ac689d079744" providerId="LiveId" clId="{9A8B1C8A-2376-4F69-8AB1-87258111213C}" dt="2023-06-19T02:59:08.608" v="322"/>
          <ac:picMkLst>
            <pc:docMk/>
            <pc:sldMk cId="820229966" sldId="271"/>
            <ac:picMk id="3" creationId="{CD4DC9C3-030E-5246-E630-F647E42D2BBC}"/>
          </ac:picMkLst>
        </pc:picChg>
        <pc:picChg chg="add mod">
          <ac:chgData name="William Egge" userId="93f5ac689d079744" providerId="LiveId" clId="{9A8B1C8A-2376-4F69-8AB1-87258111213C}" dt="2023-06-19T02:59:08.608" v="322"/>
          <ac:picMkLst>
            <pc:docMk/>
            <pc:sldMk cId="820229966" sldId="271"/>
            <ac:picMk id="4" creationId="{BEFC3FC2-D1DC-0B1F-26D5-62868B08E7E2}"/>
          </ac:picMkLst>
        </pc:picChg>
      </pc:sldChg>
      <pc:sldChg chg="addSp delSp modSp mod modTransition modNotesTx">
        <pc:chgData name="William Egge" userId="93f5ac689d079744" providerId="LiveId" clId="{9A8B1C8A-2376-4F69-8AB1-87258111213C}" dt="2023-06-19T03:01:15.551" v="323"/>
        <pc:sldMkLst>
          <pc:docMk/>
          <pc:sldMk cId="1906704032" sldId="272"/>
        </pc:sldMkLst>
        <pc:spChg chg="mod">
          <ac:chgData name="William Egge" userId="93f5ac689d079744" providerId="LiveId" clId="{9A8B1C8A-2376-4F69-8AB1-87258111213C}" dt="2023-06-19T02:04:06.917" v="52"/>
          <ac:spMkLst>
            <pc:docMk/>
            <pc:sldMk cId="1906704032" sldId="272"/>
            <ac:spMk id="2" creationId="{917000C5-F233-E3A8-05E5-1A6B28D74C3F}"/>
          </ac:spMkLst>
        </pc:spChg>
        <pc:spChg chg="mod">
          <ac:chgData name="William Egge" userId="93f5ac689d079744" providerId="LiveId" clId="{9A8B1C8A-2376-4F69-8AB1-87258111213C}" dt="2023-06-19T02:27:06.391" v="220" actId="20577"/>
          <ac:spMkLst>
            <pc:docMk/>
            <pc:sldMk cId="1906704032" sldId="272"/>
            <ac:spMk id="56" creationId="{52E5AAA9-93F2-08ED-2BD7-1ACAE2A7F535}"/>
          </ac:spMkLst>
        </pc:spChg>
        <pc:picChg chg="add del mod">
          <ac:chgData name="William Egge" userId="93f5ac689d079744" providerId="LiveId" clId="{9A8B1C8A-2376-4F69-8AB1-87258111213C}" dt="2023-06-19T03:01:15.551" v="323"/>
          <ac:picMkLst>
            <pc:docMk/>
            <pc:sldMk cId="1906704032" sldId="272"/>
            <ac:picMk id="3" creationId="{673AD6FA-D78F-5C40-ADE4-DA39CBEC2268}"/>
          </ac:picMkLst>
        </pc:picChg>
        <pc:picChg chg="add mod">
          <ac:chgData name="William Egge" userId="93f5ac689d079744" providerId="LiveId" clId="{9A8B1C8A-2376-4F69-8AB1-87258111213C}" dt="2023-06-19T03:01:15.551" v="323"/>
          <ac:picMkLst>
            <pc:docMk/>
            <pc:sldMk cId="1906704032" sldId="272"/>
            <ac:picMk id="4" creationId="{3F159845-147D-8635-B67A-13AEE1CC87D7}"/>
          </ac:picMkLst>
        </pc:picChg>
      </pc:sldChg>
      <pc:sldChg chg="addSp delSp modSp mod modTransition modNotesTx">
        <pc:chgData name="William Egge" userId="93f5ac689d079744" providerId="LiveId" clId="{9A8B1C8A-2376-4F69-8AB1-87258111213C}" dt="2023-06-19T03:03:34.229" v="324"/>
        <pc:sldMkLst>
          <pc:docMk/>
          <pc:sldMk cId="3946793740" sldId="273"/>
        </pc:sldMkLst>
        <pc:spChg chg="mod">
          <ac:chgData name="William Egge" userId="93f5ac689d079744" providerId="LiveId" clId="{9A8B1C8A-2376-4F69-8AB1-87258111213C}" dt="2023-06-19T02:04:28.734" v="53"/>
          <ac:spMkLst>
            <pc:docMk/>
            <pc:sldMk cId="3946793740" sldId="273"/>
            <ac:spMk id="2" creationId="{917000C5-F233-E3A8-05E5-1A6B28D74C3F}"/>
          </ac:spMkLst>
        </pc:spChg>
        <pc:spChg chg="mod">
          <ac:chgData name="William Egge" userId="93f5ac689d079744" providerId="LiveId" clId="{9A8B1C8A-2376-4F69-8AB1-87258111213C}" dt="2023-06-19T02:27:18.902" v="223" actId="20577"/>
          <ac:spMkLst>
            <pc:docMk/>
            <pc:sldMk cId="3946793740" sldId="273"/>
            <ac:spMk id="56" creationId="{52E5AAA9-93F2-08ED-2BD7-1ACAE2A7F535}"/>
          </ac:spMkLst>
        </pc:spChg>
        <pc:picChg chg="add del mod">
          <ac:chgData name="William Egge" userId="93f5ac689d079744" providerId="LiveId" clId="{9A8B1C8A-2376-4F69-8AB1-87258111213C}" dt="2023-06-19T03:03:34.229" v="324"/>
          <ac:picMkLst>
            <pc:docMk/>
            <pc:sldMk cId="3946793740" sldId="273"/>
            <ac:picMk id="3" creationId="{AB8B26E8-7624-6135-3BBD-EB2A3DE9C4CD}"/>
          </ac:picMkLst>
        </pc:picChg>
        <pc:picChg chg="add mod">
          <ac:chgData name="William Egge" userId="93f5ac689d079744" providerId="LiveId" clId="{9A8B1C8A-2376-4F69-8AB1-87258111213C}" dt="2023-06-19T03:03:34.229" v="324"/>
          <ac:picMkLst>
            <pc:docMk/>
            <pc:sldMk cId="3946793740" sldId="273"/>
            <ac:picMk id="4" creationId="{3F9DA90B-01FD-C707-71D1-303FB4389137}"/>
          </ac:picMkLst>
        </pc:picChg>
      </pc:sldChg>
      <pc:sldChg chg="addSp delSp modSp mod modTransition modNotesTx">
        <pc:chgData name="William Egge" userId="93f5ac689d079744" providerId="LiveId" clId="{9A8B1C8A-2376-4F69-8AB1-87258111213C}" dt="2023-06-19T03:05:32.267" v="325"/>
        <pc:sldMkLst>
          <pc:docMk/>
          <pc:sldMk cId="1068066133" sldId="274"/>
        </pc:sldMkLst>
        <pc:spChg chg="mod">
          <ac:chgData name="William Egge" userId="93f5ac689d079744" providerId="LiveId" clId="{9A8B1C8A-2376-4F69-8AB1-87258111213C}" dt="2023-06-19T02:04:50.707" v="57" actId="27636"/>
          <ac:spMkLst>
            <pc:docMk/>
            <pc:sldMk cId="1068066133" sldId="274"/>
            <ac:spMk id="2" creationId="{917000C5-F233-E3A8-05E5-1A6B28D74C3F}"/>
          </ac:spMkLst>
        </pc:spChg>
        <pc:spChg chg="mod">
          <ac:chgData name="William Egge" userId="93f5ac689d079744" providerId="LiveId" clId="{9A8B1C8A-2376-4F69-8AB1-87258111213C}" dt="2023-06-19T02:27:28.965" v="224" actId="20577"/>
          <ac:spMkLst>
            <pc:docMk/>
            <pc:sldMk cId="1068066133" sldId="274"/>
            <ac:spMk id="56" creationId="{52E5AAA9-93F2-08ED-2BD7-1ACAE2A7F535}"/>
          </ac:spMkLst>
        </pc:spChg>
        <pc:picChg chg="add del mod">
          <ac:chgData name="William Egge" userId="93f5ac689d079744" providerId="LiveId" clId="{9A8B1C8A-2376-4F69-8AB1-87258111213C}" dt="2023-06-19T03:05:32.267" v="325"/>
          <ac:picMkLst>
            <pc:docMk/>
            <pc:sldMk cId="1068066133" sldId="274"/>
            <ac:picMk id="3" creationId="{C7D22810-A040-4157-88FD-A2896A502BCA}"/>
          </ac:picMkLst>
        </pc:picChg>
        <pc:picChg chg="add mod">
          <ac:chgData name="William Egge" userId="93f5ac689d079744" providerId="LiveId" clId="{9A8B1C8A-2376-4F69-8AB1-87258111213C}" dt="2023-06-19T03:05:32.267" v="325"/>
          <ac:picMkLst>
            <pc:docMk/>
            <pc:sldMk cId="1068066133" sldId="274"/>
            <ac:picMk id="4" creationId="{DAC86EF6-DE33-92EB-A0F2-2878C2469B83}"/>
          </ac:picMkLst>
        </pc:picChg>
      </pc:sldChg>
      <pc:sldChg chg="addSp delSp modSp mod modTransition modNotesTx">
        <pc:chgData name="William Egge" userId="93f5ac689d079744" providerId="LiveId" clId="{9A8B1C8A-2376-4F69-8AB1-87258111213C}" dt="2023-06-19T03:07:36.090" v="326"/>
        <pc:sldMkLst>
          <pc:docMk/>
          <pc:sldMk cId="928325185" sldId="275"/>
        </pc:sldMkLst>
        <pc:spChg chg="mod">
          <ac:chgData name="William Egge" userId="93f5ac689d079744" providerId="LiveId" clId="{9A8B1C8A-2376-4F69-8AB1-87258111213C}" dt="2023-06-19T02:05:23.838" v="58"/>
          <ac:spMkLst>
            <pc:docMk/>
            <pc:sldMk cId="928325185" sldId="275"/>
            <ac:spMk id="2" creationId="{917000C5-F233-E3A8-05E5-1A6B28D74C3F}"/>
          </ac:spMkLst>
        </pc:spChg>
        <pc:spChg chg="mod">
          <ac:chgData name="William Egge" userId="93f5ac689d079744" providerId="LiveId" clId="{9A8B1C8A-2376-4F69-8AB1-87258111213C}" dt="2023-06-19T02:27:37.654" v="227" actId="20577"/>
          <ac:spMkLst>
            <pc:docMk/>
            <pc:sldMk cId="928325185" sldId="275"/>
            <ac:spMk id="56" creationId="{52E5AAA9-93F2-08ED-2BD7-1ACAE2A7F535}"/>
          </ac:spMkLst>
        </pc:spChg>
        <pc:picChg chg="add del mod">
          <ac:chgData name="William Egge" userId="93f5ac689d079744" providerId="LiveId" clId="{9A8B1C8A-2376-4F69-8AB1-87258111213C}" dt="2023-06-19T03:07:36.090" v="326"/>
          <ac:picMkLst>
            <pc:docMk/>
            <pc:sldMk cId="928325185" sldId="275"/>
            <ac:picMk id="3" creationId="{11F38FFB-C286-4167-7C31-F56AE716C8CD}"/>
          </ac:picMkLst>
        </pc:picChg>
        <pc:picChg chg="add mod">
          <ac:chgData name="William Egge" userId="93f5ac689d079744" providerId="LiveId" clId="{9A8B1C8A-2376-4F69-8AB1-87258111213C}" dt="2023-06-19T03:07:36.090" v="326"/>
          <ac:picMkLst>
            <pc:docMk/>
            <pc:sldMk cId="928325185" sldId="275"/>
            <ac:picMk id="4" creationId="{1F785806-0FA5-DCC5-AFC1-A97B8D57EE00}"/>
          </ac:picMkLst>
        </pc:picChg>
      </pc:sldChg>
      <pc:sldChg chg="addSp delSp modSp mod modTransition modNotesTx">
        <pc:chgData name="William Egge" userId="93f5ac689d079744" providerId="LiveId" clId="{9A8B1C8A-2376-4F69-8AB1-87258111213C}" dt="2023-06-19T03:09:49.769" v="327"/>
        <pc:sldMkLst>
          <pc:docMk/>
          <pc:sldMk cId="3492775075" sldId="276"/>
        </pc:sldMkLst>
        <pc:spChg chg="mod">
          <ac:chgData name="William Egge" userId="93f5ac689d079744" providerId="LiveId" clId="{9A8B1C8A-2376-4F69-8AB1-87258111213C}" dt="2023-06-19T02:28:49.073" v="252" actId="20577"/>
          <ac:spMkLst>
            <pc:docMk/>
            <pc:sldMk cId="3492775075" sldId="276"/>
            <ac:spMk id="56" creationId="{52E5AAA9-93F2-08ED-2BD7-1ACAE2A7F535}"/>
          </ac:spMkLst>
        </pc:spChg>
        <pc:picChg chg="add del mod">
          <ac:chgData name="William Egge" userId="93f5ac689d079744" providerId="LiveId" clId="{9A8B1C8A-2376-4F69-8AB1-87258111213C}" dt="2023-06-19T03:09:49.769" v="327"/>
          <ac:picMkLst>
            <pc:docMk/>
            <pc:sldMk cId="3492775075" sldId="276"/>
            <ac:picMk id="3" creationId="{6A2DA433-CAA6-EA84-F3E1-306B05A66061}"/>
          </ac:picMkLst>
        </pc:picChg>
        <pc:picChg chg="add mod">
          <ac:chgData name="William Egge" userId="93f5ac689d079744" providerId="LiveId" clId="{9A8B1C8A-2376-4F69-8AB1-87258111213C}" dt="2023-06-19T03:09:49.769" v="327"/>
          <ac:picMkLst>
            <pc:docMk/>
            <pc:sldMk cId="3492775075" sldId="276"/>
            <ac:picMk id="4" creationId="{6A0ACDD8-0233-6C9E-0058-46A60D41B84C}"/>
          </ac:picMkLst>
        </pc:picChg>
      </pc:sldChg>
    </pc:docChg>
  </pc:docChgLst>
</pc:chgInfo>
</file>

<file path=ppt/media/image1.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0582EA-DFAC-4984-AE32-CEAE21C6AB73}" type="datetimeFigureOut">
              <a:rPr lang="en-US" smtClean="0"/>
              <a:t>7/2/2023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B531E3-9608-4DDE-BB40-7BFDE2CAE8D7}" type="slidenum">
              <a:rPr lang="en-US" smtClean="0"/>
              <a:t>‹#›</a:t>
            </a:fld>
            <a:endParaRPr lang="en-US"/>
          </a:p>
        </p:txBody>
      </p:sp>
    </p:spTree>
    <p:extLst>
      <p:ext uri="{BB962C8B-B14F-4D97-AF65-F5344CB8AC3E}">
        <p14:creationId xmlns:p14="http://schemas.microsoft.com/office/powerpoint/2010/main" val="34242834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this presentation, we will delve into the complexities of the Change Approval Process and examine the potential dangers associated with it.</a:t>
            </a:r>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a:t>
            </a:fld>
            <a:endParaRPr lang="en-US"/>
          </a:p>
        </p:txBody>
      </p:sp>
    </p:spTree>
    <p:extLst>
      <p:ext uri="{BB962C8B-B14F-4D97-AF65-F5344CB8AC3E}">
        <p14:creationId xmlns:p14="http://schemas.microsoft.com/office/powerpoint/2010/main" val="42348647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To harmonize Change Approval with DevOps, organizations must consider streamlining processes, embracing automation, and ensuring inclusive decision-making. This approach helps balance the need for control with the agility and innovation central to DevOps (Kim et al., 2016).</a:t>
            </a:r>
            <a:br>
              <a:rPr lang="en-US" dirty="0"/>
            </a:b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10</a:t>
            </a:fld>
            <a:endParaRPr lang="en-US"/>
          </a:p>
        </p:txBody>
      </p:sp>
    </p:spTree>
    <p:extLst>
      <p:ext uri="{BB962C8B-B14F-4D97-AF65-F5344CB8AC3E}">
        <p14:creationId xmlns:p14="http://schemas.microsoft.com/office/powerpoint/2010/main" val="224009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It is crucial for organizations to critically assess their Change Approval Processes and consider adaptations that align with DevOps principles. This balance between control and agility enables organizations to deliver value quickly, innovate, and remain competitive (Kim et al., 2016).</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11</a:t>
            </a:fld>
            <a:endParaRPr lang="en-US"/>
          </a:p>
        </p:txBody>
      </p:sp>
    </p:spTree>
    <p:extLst>
      <p:ext uri="{BB962C8B-B14F-4D97-AF65-F5344CB8AC3E}">
        <p14:creationId xmlns:p14="http://schemas.microsoft.com/office/powerpoint/2010/main" val="2303856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12</a:t>
            </a:fld>
            <a:endParaRPr lang="en-US"/>
          </a:p>
        </p:txBody>
      </p:sp>
    </p:spTree>
    <p:extLst>
      <p:ext uri="{BB962C8B-B14F-4D97-AF65-F5344CB8AC3E}">
        <p14:creationId xmlns:p14="http://schemas.microsoft.com/office/powerpoint/2010/main" val="4119610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Change Approval Process is a formal procedure that ensures system or procedural changes are reviewed and authorized before implementation. While this process aims to minimize risks, it can sometimes be at odds with the agility and rapid innovation promoted by DevOps (Kim et al., 2016).</a:t>
            </a:r>
          </a:p>
          <a:p>
            <a:br>
              <a:rPr lang="en-US" dirty="0"/>
            </a:b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2</a:t>
            </a:fld>
            <a:endParaRPr lang="en-US"/>
          </a:p>
        </p:txBody>
      </p:sp>
    </p:spTree>
    <p:extLst>
      <p:ext uri="{BB962C8B-B14F-4D97-AF65-F5344CB8AC3E}">
        <p14:creationId xmlns:p14="http://schemas.microsoft.com/office/powerpoint/2010/main" val="3252433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Change Approval Processes have their roots in traditional IT management, where the primary focus was on stability and control. These processes often involved extensive documentation and formal approvals. As DevOps emerged with its emphasis on agility, collaboration, and rapid delivery, conflicts arose. (Kim et al., 2016).</a:t>
            </a:r>
          </a:p>
        </p:txBody>
      </p:sp>
      <p:sp>
        <p:nvSpPr>
          <p:cNvPr id="4" name="Slide Number Placeholder 3"/>
          <p:cNvSpPr>
            <a:spLocks noGrp="1"/>
          </p:cNvSpPr>
          <p:nvPr>
            <p:ph type="sldNum" sz="quarter" idx="5"/>
          </p:nvPr>
        </p:nvSpPr>
        <p:spPr/>
        <p:txBody>
          <a:bodyPr/>
          <a:lstStyle/>
          <a:p>
            <a:fld id="{F6B531E3-9608-4DDE-BB40-7BFDE2CAE8D7}" type="slidenum">
              <a:rPr lang="en-US" smtClean="0"/>
              <a:t>3</a:t>
            </a:fld>
            <a:endParaRPr lang="en-US"/>
          </a:p>
        </p:txBody>
      </p:sp>
    </p:spTree>
    <p:extLst>
      <p:ext uri="{BB962C8B-B14F-4D97-AF65-F5344CB8AC3E}">
        <p14:creationId xmlns:p14="http://schemas.microsoft.com/office/powerpoint/2010/main" val="2121194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One of the dangers of traditional Change Approval Processes is that they can become excessively bureaucratic. The formalities and lengthy approval cycles can create bottlenecks, hindering the quick iterations and innovations central to DevOps (Kim et al., 2016).</a:t>
            </a:r>
          </a:p>
        </p:txBody>
      </p:sp>
      <p:sp>
        <p:nvSpPr>
          <p:cNvPr id="4" name="Slide Number Placeholder 3"/>
          <p:cNvSpPr>
            <a:spLocks noGrp="1"/>
          </p:cNvSpPr>
          <p:nvPr>
            <p:ph type="sldNum" sz="quarter" idx="5"/>
          </p:nvPr>
        </p:nvSpPr>
        <p:spPr/>
        <p:txBody>
          <a:bodyPr/>
          <a:lstStyle/>
          <a:p>
            <a:fld id="{F6B531E3-9608-4DDE-BB40-7BFDE2CAE8D7}" type="slidenum">
              <a:rPr lang="en-US" smtClean="0"/>
              <a:t>4</a:t>
            </a:fld>
            <a:endParaRPr lang="en-US"/>
          </a:p>
        </p:txBody>
      </p:sp>
    </p:spTree>
    <p:extLst>
      <p:ext uri="{BB962C8B-B14F-4D97-AF65-F5344CB8AC3E}">
        <p14:creationId xmlns:p14="http://schemas.microsoft.com/office/powerpoint/2010/main" val="1225171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Change Approval Processes can sometimes result in communication breakdowns. When departments work in isolation, it goes against the DevOps principle of collaboration. This silo mentality can lead to inefficiencies and missed opportunities (Kim et al., 2016).</a:t>
            </a:r>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5</a:t>
            </a:fld>
            <a:endParaRPr lang="en-US"/>
          </a:p>
        </p:txBody>
      </p:sp>
    </p:spTree>
    <p:extLst>
      <p:ext uri="{BB962C8B-B14F-4D97-AF65-F5344CB8AC3E}">
        <p14:creationId xmlns:p14="http://schemas.microsoft.com/office/powerpoint/2010/main" val="17862829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Traditional Change Approval Processes may unintentionally cultivate a resistance to change, particularly when individuals are not involved in decision-making. This resistance is contrary to DevOps, which requires a culture of embracing change to improve processes continuously (Kim et al., 2016).</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6</a:t>
            </a:fld>
            <a:endParaRPr lang="en-US"/>
          </a:p>
        </p:txBody>
      </p:sp>
    </p:spTree>
    <p:extLst>
      <p:ext uri="{BB962C8B-B14F-4D97-AF65-F5344CB8AC3E}">
        <p14:creationId xmlns:p14="http://schemas.microsoft.com/office/powerpoint/2010/main" val="14129457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Inefficient resource allocation is another pitfall of the Change Approval Process. Often, the focus on formalities and adherence to procedures can lead to misaligned priorities, where time and resources are wasted on non-essential tasks (Kim et al., 2016).</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7</a:t>
            </a:fld>
            <a:endParaRPr lang="en-US"/>
          </a:p>
        </p:txBody>
      </p:sp>
    </p:spTree>
    <p:extLst>
      <p:ext uri="{BB962C8B-B14F-4D97-AF65-F5344CB8AC3E}">
        <p14:creationId xmlns:p14="http://schemas.microsoft.com/office/powerpoint/2010/main" val="913306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A rigid Change Approval Process can slow down an organization’s ability to bring products to market. This reduced agility and adaptability can lead to a loss of competitive edge in an ever-evolving market (Kim et al., 2016).</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8</a:t>
            </a:fld>
            <a:endParaRPr lang="en-US"/>
          </a:p>
        </p:txBody>
      </p:sp>
    </p:spTree>
    <p:extLst>
      <p:ext uri="{BB962C8B-B14F-4D97-AF65-F5344CB8AC3E}">
        <p14:creationId xmlns:p14="http://schemas.microsoft.com/office/powerpoint/2010/main" val="431435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Lengthy Change Approval Processes can result in outdated systems, making them vulnerable to security threats. In contrast, DevOps emphasizes incorporating security throughout the development cycle to ensure systems are robust and secure (Kim et al., 2016).</a:t>
            </a:r>
          </a:p>
        </p:txBody>
      </p:sp>
      <p:sp>
        <p:nvSpPr>
          <p:cNvPr id="4" name="Slide Number Placeholder 3"/>
          <p:cNvSpPr>
            <a:spLocks noGrp="1"/>
          </p:cNvSpPr>
          <p:nvPr>
            <p:ph type="sldNum" sz="quarter" idx="5"/>
          </p:nvPr>
        </p:nvSpPr>
        <p:spPr/>
        <p:txBody>
          <a:bodyPr/>
          <a:lstStyle/>
          <a:p>
            <a:fld id="{F6B531E3-9608-4DDE-BB40-7BFDE2CAE8D7}" type="slidenum">
              <a:rPr lang="en-US" smtClean="0"/>
              <a:t>9</a:t>
            </a:fld>
            <a:endParaRPr lang="en-US"/>
          </a:p>
        </p:txBody>
      </p:sp>
    </p:spTree>
    <p:extLst>
      <p:ext uri="{BB962C8B-B14F-4D97-AF65-F5344CB8AC3E}">
        <p14:creationId xmlns:p14="http://schemas.microsoft.com/office/powerpoint/2010/main" val="64763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B9D59-A9A4-8994-26AF-FE4984CBB2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4D781F6-6859-0EF3-C39D-BA590B1BA7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7D2EB2-2B46-A12C-661E-99E4168B7B3C}"/>
              </a:ext>
            </a:extLst>
          </p:cNvPr>
          <p:cNvSpPr>
            <a:spLocks noGrp="1"/>
          </p:cNvSpPr>
          <p:nvPr>
            <p:ph type="dt" sz="half" idx="10"/>
          </p:nvPr>
        </p:nvSpPr>
        <p:spPr/>
        <p:txBody>
          <a:bodyPr/>
          <a:lstStyle/>
          <a:p>
            <a:fld id="{A89D12CB-6A8B-447D-BCA4-13DF7FED160A}" type="datetimeFigureOut">
              <a:rPr lang="en-US" smtClean="0"/>
              <a:t>7/2/2023</a:t>
            </a:fld>
            <a:endParaRPr lang="en-US"/>
          </a:p>
        </p:txBody>
      </p:sp>
      <p:sp>
        <p:nvSpPr>
          <p:cNvPr id="5" name="Footer Placeholder 4">
            <a:extLst>
              <a:ext uri="{FF2B5EF4-FFF2-40B4-BE49-F238E27FC236}">
                <a16:creationId xmlns:a16="http://schemas.microsoft.com/office/drawing/2014/main" id="{D173488D-354F-C756-9830-B43FDA32D0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F47445-073C-D221-D4E7-B59B02988ADB}"/>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78757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3482D-0584-9A59-72DB-ADDFA3B16F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3BE060-6B3E-5BBC-9FBB-88F1BF76BA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1CD1ED-184B-D58E-946B-12241FC2249F}"/>
              </a:ext>
            </a:extLst>
          </p:cNvPr>
          <p:cNvSpPr>
            <a:spLocks noGrp="1"/>
          </p:cNvSpPr>
          <p:nvPr>
            <p:ph type="dt" sz="half" idx="10"/>
          </p:nvPr>
        </p:nvSpPr>
        <p:spPr/>
        <p:txBody>
          <a:bodyPr/>
          <a:lstStyle/>
          <a:p>
            <a:fld id="{A89D12CB-6A8B-447D-BCA4-13DF7FED160A}" type="datetimeFigureOut">
              <a:rPr lang="en-US" smtClean="0"/>
              <a:t>7/2/2023</a:t>
            </a:fld>
            <a:endParaRPr lang="en-US"/>
          </a:p>
        </p:txBody>
      </p:sp>
      <p:sp>
        <p:nvSpPr>
          <p:cNvPr id="5" name="Footer Placeholder 4">
            <a:extLst>
              <a:ext uri="{FF2B5EF4-FFF2-40B4-BE49-F238E27FC236}">
                <a16:creationId xmlns:a16="http://schemas.microsoft.com/office/drawing/2014/main" id="{590B8E12-ED4B-92B4-8B3B-39EE8BB7D2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3F77EC-E326-03F4-397E-AD7D02D743C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357376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15C64E-EAF1-F98B-7365-7AD1DC6838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E8F58A-AA27-5B31-AC2B-C0BBAE0BB1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309F2-FD91-7DE8-B32A-C7C334DB8D1C}"/>
              </a:ext>
            </a:extLst>
          </p:cNvPr>
          <p:cNvSpPr>
            <a:spLocks noGrp="1"/>
          </p:cNvSpPr>
          <p:nvPr>
            <p:ph type="dt" sz="half" idx="10"/>
          </p:nvPr>
        </p:nvSpPr>
        <p:spPr/>
        <p:txBody>
          <a:bodyPr/>
          <a:lstStyle/>
          <a:p>
            <a:fld id="{A89D12CB-6A8B-447D-BCA4-13DF7FED160A}" type="datetimeFigureOut">
              <a:rPr lang="en-US" smtClean="0"/>
              <a:t>7/2/2023</a:t>
            </a:fld>
            <a:endParaRPr lang="en-US"/>
          </a:p>
        </p:txBody>
      </p:sp>
      <p:sp>
        <p:nvSpPr>
          <p:cNvPr id="5" name="Footer Placeholder 4">
            <a:extLst>
              <a:ext uri="{FF2B5EF4-FFF2-40B4-BE49-F238E27FC236}">
                <a16:creationId xmlns:a16="http://schemas.microsoft.com/office/drawing/2014/main" id="{434124C2-2A63-3371-3968-A2B114542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B285CD-0810-BF1D-5FB6-E73F1F7115D7}"/>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346893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1200F-9EED-8482-6065-3288A3E46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B82E12-B269-1ED5-A370-CE48D9318F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73C7AA-563A-F901-0EA3-B2E41BCE9FC3}"/>
              </a:ext>
            </a:extLst>
          </p:cNvPr>
          <p:cNvSpPr>
            <a:spLocks noGrp="1"/>
          </p:cNvSpPr>
          <p:nvPr>
            <p:ph type="dt" sz="half" idx="10"/>
          </p:nvPr>
        </p:nvSpPr>
        <p:spPr/>
        <p:txBody>
          <a:bodyPr/>
          <a:lstStyle/>
          <a:p>
            <a:fld id="{A89D12CB-6A8B-447D-BCA4-13DF7FED160A}" type="datetimeFigureOut">
              <a:rPr lang="en-US" smtClean="0"/>
              <a:t>7/2/2023</a:t>
            </a:fld>
            <a:endParaRPr lang="en-US"/>
          </a:p>
        </p:txBody>
      </p:sp>
      <p:sp>
        <p:nvSpPr>
          <p:cNvPr id="5" name="Footer Placeholder 4">
            <a:extLst>
              <a:ext uri="{FF2B5EF4-FFF2-40B4-BE49-F238E27FC236}">
                <a16:creationId xmlns:a16="http://schemas.microsoft.com/office/drawing/2014/main" id="{C2D1714E-D1AE-6E48-F403-343AEBC0C7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EC6EA-DED8-6040-FFED-954CABE1E38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94670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760E2-B3DA-09C9-78F5-237E4850D2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9B132A-807B-B1A6-F25A-BCD8F9A7F3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D9735D-A90A-B4DA-337D-36ABC9B92ECE}"/>
              </a:ext>
            </a:extLst>
          </p:cNvPr>
          <p:cNvSpPr>
            <a:spLocks noGrp="1"/>
          </p:cNvSpPr>
          <p:nvPr>
            <p:ph type="dt" sz="half" idx="10"/>
          </p:nvPr>
        </p:nvSpPr>
        <p:spPr/>
        <p:txBody>
          <a:bodyPr/>
          <a:lstStyle/>
          <a:p>
            <a:fld id="{A89D12CB-6A8B-447D-BCA4-13DF7FED160A}" type="datetimeFigureOut">
              <a:rPr lang="en-US" smtClean="0"/>
              <a:t>7/2/2023</a:t>
            </a:fld>
            <a:endParaRPr lang="en-US"/>
          </a:p>
        </p:txBody>
      </p:sp>
      <p:sp>
        <p:nvSpPr>
          <p:cNvPr id="5" name="Footer Placeholder 4">
            <a:extLst>
              <a:ext uri="{FF2B5EF4-FFF2-40B4-BE49-F238E27FC236}">
                <a16:creationId xmlns:a16="http://schemas.microsoft.com/office/drawing/2014/main" id="{815C084A-69C6-1884-4CD6-5A3B2579B0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1EA6D3-7612-3C35-588E-ECF2ADAAC0A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7715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69E7C-7040-CC35-00CA-426BF0D741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68CDF0-9C9D-1E65-F037-CAD9AC0A58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3AFAC6-DD5D-A328-A537-6ED4E1BA44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E63283-167A-7FB5-E7F3-67E4D46C4EBA}"/>
              </a:ext>
            </a:extLst>
          </p:cNvPr>
          <p:cNvSpPr>
            <a:spLocks noGrp="1"/>
          </p:cNvSpPr>
          <p:nvPr>
            <p:ph type="dt" sz="half" idx="10"/>
          </p:nvPr>
        </p:nvSpPr>
        <p:spPr/>
        <p:txBody>
          <a:bodyPr/>
          <a:lstStyle/>
          <a:p>
            <a:fld id="{A89D12CB-6A8B-447D-BCA4-13DF7FED160A}" type="datetimeFigureOut">
              <a:rPr lang="en-US" smtClean="0"/>
              <a:t>7/2/2023</a:t>
            </a:fld>
            <a:endParaRPr lang="en-US"/>
          </a:p>
        </p:txBody>
      </p:sp>
      <p:sp>
        <p:nvSpPr>
          <p:cNvPr id="6" name="Footer Placeholder 5">
            <a:extLst>
              <a:ext uri="{FF2B5EF4-FFF2-40B4-BE49-F238E27FC236}">
                <a16:creationId xmlns:a16="http://schemas.microsoft.com/office/drawing/2014/main" id="{5A92B30A-3671-11E6-9F7A-A13252AA83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494792-522A-AFF0-9889-BF16EE1BAFA1}"/>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693712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BF4C8-4958-EBBA-E9C0-B2E3278A48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6F480B-557D-C1B9-636B-4F8287E39C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316DDF-7D82-BBE3-4F6E-E5C1A5E188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2F536B-54E6-D7A9-7BE8-E201721916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936461-2DF2-4626-9473-CF4B366157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B89E4F-03F0-6DC2-7A73-5FEA08EACF58}"/>
              </a:ext>
            </a:extLst>
          </p:cNvPr>
          <p:cNvSpPr>
            <a:spLocks noGrp="1"/>
          </p:cNvSpPr>
          <p:nvPr>
            <p:ph type="dt" sz="half" idx="10"/>
          </p:nvPr>
        </p:nvSpPr>
        <p:spPr/>
        <p:txBody>
          <a:bodyPr/>
          <a:lstStyle/>
          <a:p>
            <a:fld id="{A89D12CB-6A8B-447D-BCA4-13DF7FED160A}" type="datetimeFigureOut">
              <a:rPr lang="en-US" smtClean="0"/>
              <a:t>7/2/2023</a:t>
            </a:fld>
            <a:endParaRPr lang="en-US"/>
          </a:p>
        </p:txBody>
      </p:sp>
      <p:sp>
        <p:nvSpPr>
          <p:cNvPr id="8" name="Footer Placeholder 7">
            <a:extLst>
              <a:ext uri="{FF2B5EF4-FFF2-40B4-BE49-F238E27FC236}">
                <a16:creationId xmlns:a16="http://schemas.microsoft.com/office/drawing/2014/main" id="{C9D13427-9E46-0ADF-EF79-93A1D5535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7C9435-7CD2-60B5-43F8-1FDECF8C32FC}"/>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224125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9A20E-DD6C-083D-8CFD-B038F70EEB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1FBB8B-80CD-8E14-3F3A-5AA44B168DD6}"/>
              </a:ext>
            </a:extLst>
          </p:cNvPr>
          <p:cNvSpPr>
            <a:spLocks noGrp="1"/>
          </p:cNvSpPr>
          <p:nvPr>
            <p:ph type="dt" sz="half" idx="10"/>
          </p:nvPr>
        </p:nvSpPr>
        <p:spPr/>
        <p:txBody>
          <a:bodyPr/>
          <a:lstStyle/>
          <a:p>
            <a:fld id="{A89D12CB-6A8B-447D-BCA4-13DF7FED160A}" type="datetimeFigureOut">
              <a:rPr lang="en-US" smtClean="0"/>
              <a:t>7/2/2023</a:t>
            </a:fld>
            <a:endParaRPr lang="en-US"/>
          </a:p>
        </p:txBody>
      </p:sp>
      <p:sp>
        <p:nvSpPr>
          <p:cNvPr id="4" name="Footer Placeholder 3">
            <a:extLst>
              <a:ext uri="{FF2B5EF4-FFF2-40B4-BE49-F238E27FC236}">
                <a16:creationId xmlns:a16="http://schemas.microsoft.com/office/drawing/2014/main" id="{2F58E3A0-CFAC-C0A1-8580-CA57E7061E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434E61-9882-3525-F570-3B94143B5F69}"/>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366052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A3EC58-0519-60B7-2057-6089E7C32E01}"/>
              </a:ext>
            </a:extLst>
          </p:cNvPr>
          <p:cNvSpPr>
            <a:spLocks noGrp="1"/>
          </p:cNvSpPr>
          <p:nvPr>
            <p:ph type="dt" sz="half" idx="10"/>
          </p:nvPr>
        </p:nvSpPr>
        <p:spPr/>
        <p:txBody>
          <a:bodyPr/>
          <a:lstStyle/>
          <a:p>
            <a:fld id="{A89D12CB-6A8B-447D-BCA4-13DF7FED160A}" type="datetimeFigureOut">
              <a:rPr lang="en-US" smtClean="0"/>
              <a:t>7/2/2023</a:t>
            </a:fld>
            <a:endParaRPr lang="en-US"/>
          </a:p>
        </p:txBody>
      </p:sp>
      <p:sp>
        <p:nvSpPr>
          <p:cNvPr id="3" name="Footer Placeholder 2">
            <a:extLst>
              <a:ext uri="{FF2B5EF4-FFF2-40B4-BE49-F238E27FC236}">
                <a16:creationId xmlns:a16="http://schemas.microsoft.com/office/drawing/2014/main" id="{38B6357E-D251-3D08-9D7C-F7E9EFAD8C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5EEA90-5FF1-E3D1-8148-236C9E77DE04}"/>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610062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DB90F-713C-7EC4-21B1-591D97BD2C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6A69DB-64BF-3D77-A400-D6111E1151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AE06178-2234-1E5F-4327-711B02234E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F0BC84-6B67-0889-91C0-72BD4094A4C2}"/>
              </a:ext>
            </a:extLst>
          </p:cNvPr>
          <p:cNvSpPr>
            <a:spLocks noGrp="1"/>
          </p:cNvSpPr>
          <p:nvPr>
            <p:ph type="dt" sz="half" idx="10"/>
          </p:nvPr>
        </p:nvSpPr>
        <p:spPr/>
        <p:txBody>
          <a:bodyPr/>
          <a:lstStyle/>
          <a:p>
            <a:fld id="{A89D12CB-6A8B-447D-BCA4-13DF7FED160A}" type="datetimeFigureOut">
              <a:rPr lang="en-US" smtClean="0"/>
              <a:t>7/2/2023</a:t>
            </a:fld>
            <a:endParaRPr lang="en-US"/>
          </a:p>
        </p:txBody>
      </p:sp>
      <p:sp>
        <p:nvSpPr>
          <p:cNvPr id="6" name="Footer Placeholder 5">
            <a:extLst>
              <a:ext uri="{FF2B5EF4-FFF2-40B4-BE49-F238E27FC236}">
                <a16:creationId xmlns:a16="http://schemas.microsoft.com/office/drawing/2014/main" id="{2D26445F-2D4E-39C7-9DE0-AE1BEAF66C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6BF8B2-0DE8-99A3-47B6-D22EA4545C4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980256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8587C-C979-5DEA-BC6D-CB662A418C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D385C8-CDAC-C1AD-E97E-52FA8FA1B5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7A9B3AE-C9B5-5C8C-26A4-1731EECAA5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B23F8-CAD1-2D41-F638-A209F0F6576D}"/>
              </a:ext>
            </a:extLst>
          </p:cNvPr>
          <p:cNvSpPr>
            <a:spLocks noGrp="1"/>
          </p:cNvSpPr>
          <p:nvPr>
            <p:ph type="dt" sz="half" idx="10"/>
          </p:nvPr>
        </p:nvSpPr>
        <p:spPr/>
        <p:txBody>
          <a:bodyPr/>
          <a:lstStyle/>
          <a:p>
            <a:fld id="{A89D12CB-6A8B-447D-BCA4-13DF7FED160A}" type="datetimeFigureOut">
              <a:rPr lang="en-US" smtClean="0"/>
              <a:t>7/2/2023</a:t>
            </a:fld>
            <a:endParaRPr lang="en-US"/>
          </a:p>
        </p:txBody>
      </p:sp>
      <p:sp>
        <p:nvSpPr>
          <p:cNvPr id="6" name="Footer Placeholder 5">
            <a:extLst>
              <a:ext uri="{FF2B5EF4-FFF2-40B4-BE49-F238E27FC236}">
                <a16:creationId xmlns:a16="http://schemas.microsoft.com/office/drawing/2014/main" id="{17B221BE-03E0-56FF-A9FE-6EBFF8B06A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23A426-F91A-A4B2-D95A-A399CF8A591E}"/>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990266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6693A2-7C03-CD25-913E-27F21A13C5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4A3543-E83C-40C8-DD4C-B2E161DFC7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513A72-3BB8-9180-C149-916D8EFB89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9D12CB-6A8B-447D-BCA4-13DF7FED160A}" type="datetimeFigureOut">
              <a:rPr lang="en-US" smtClean="0"/>
              <a:t>7/2/2023</a:t>
            </a:fld>
            <a:endParaRPr lang="en-US"/>
          </a:p>
        </p:txBody>
      </p:sp>
      <p:sp>
        <p:nvSpPr>
          <p:cNvPr id="5" name="Footer Placeholder 4">
            <a:extLst>
              <a:ext uri="{FF2B5EF4-FFF2-40B4-BE49-F238E27FC236}">
                <a16:creationId xmlns:a16="http://schemas.microsoft.com/office/drawing/2014/main" id="{7658F81F-8EFF-9903-82F2-93EFB08B07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C54B80-51EB-0549-9CB8-C93BF85326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603ADD-9C1F-47E7-9788-8FA1C7D1425F}" type="slidenum">
              <a:rPr lang="en-US" smtClean="0"/>
              <a:t>‹#›</a:t>
            </a:fld>
            <a:endParaRPr lang="en-US"/>
          </a:p>
        </p:txBody>
      </p:sp>
    </p:spTree>
    <p:extLst>
      <p:ext uri="{BB962C8B-B14F-4D97-AF65-F5344CB8AC3E}">
        <p14:creationId xmlns:p14="http://schemas.microsoft.com/office/powerpoint/2010/main" val="15146006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0E21785-62D8-430F-9521-90166EF7C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ED7CF8A0-D3E4-4A16-87D3-1D973AC61B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3296" y="697832"/>
            <a:ext cx="8189484" cy="5541981"/>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7A5D3B08-B61F-203F-695D-172EC9FC8C2E}"/>
              </a:ext>
            </a:extLst>
          </p:cNvPr>
          <p:cNvSpPr>
            <a:spLocks noGrp="1"/>
          </p:cNvSpPr>
          <p:nvPr>
            <p:ph type="ctrTitle"/>
          </p:nvPr>
        </p:nvSpPr>
        <p:spPr>
          <a:xfrm>
            <a:off x="1989220" y="1874233"/>
            <a:ext cx="8213559" cy="2149412"/>
          </a:xfrm>
        </p:spPr>
        <p:txBody>
          <a:bodyPr>
            <a:normAutofit/>
          </a:bodyPr>
          <a:lstStyle/>
          <a:p>
            <a:pPr defTabSz="493776"/>
            <a:r>
              <a:rPr lang="en-US" sz="5200" dirty="0"/>
              <a:t>The Dangers of Change Approval Processes</a:t>
            </a:r>
          </a:p>
        </p:txBody>
      </p:sp>
      <p:sp>
        <p:nvSpPr>
          <p:cNvPr id="3" name="Subtitle 2">
            <a:extLst>
              <a:ext uri="{FF2B5EF4-FFF2-40B4-BE49-F238E27FC236}">
                <a16:creationId xmlns:a16="http://schemas.microsoft.com/office/drawing/2014/main" id="{C365C3E2-0662-FE32-CE05-61A01091EBE9}"/>
              </a:ext>
            </a:extLst>
          </p:cNvPr>
          <p:cNvSpPr>
            <a:spLocks noGrp="1"/>
          </p:cNvSpPr>
          <p:nvPr>
            <p:ph type="subTitle" idx="1"/>
          </p:nvPr>
        </p:nvSpPr>
        <p:spPr>
          <a:xfrm>
            <a:off x="3880419" y="4300833"/>
            <a:ext cx="4431162" cy="1191873"/>
          </a:xfrm>
        </p:spPr>
        <p:txBody>
          <a:bodyPr>
            <a:normAutofit/>
          </a:bodyPr>
          <a:lstStyle/>
          <a:p>
            <a:pPr defTabSz="493776">
              <a:spcBef>
                <a:spcPts val="540"/>
              </a:spcBef>
            </a:pPr>
            <a:r>
              <a:rPr lang="en-US" kern="1200">
                <a:latin typeface="+mn-lt"/>
                <a:ea typeface="+mn-ea"/>
                <a:cs typeface="+mn-cs"/>
              </a:rPr>
              <a:t>By William Egge</a:t>
            </a:r>
            <a:endParaRPr lang="en-US"/>
          </a:p>
        </p:txBody>
      </p:sp>
      <p:pic>
        <p:nvPicPr>
          <p:cNvPr id="22" name="Audio 21">
            <a:hlinkClick r:id="" action="ppaction://media"/>
            <a:extLst>
              <a:ext uri="{FF2B5EF4-FFF2-40B4-BE49-F238E27FC236}">
                <a16:creationId xmlns:a16="http://schemas.microsoft.com/office/drawing/2014/main" id="{17D4AFB4-D1C7-476E-2475-ACCC9627AC6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80758824"/>
      </p:ext>
    </p:extLst>
  </p:cSld>
  <p:clrMapOvr>
    <a:masterClrMapping/>
  </p:clrMapOvr>
  <mc:AlternateContent xmlns:mc="http://schemas.openxmlformats.org/markup-compatibility/2006">
    <mc:Choice xmlns:p14="http://schemas.microsoft.com/office/powerpoint/2010/main" Requires="p14">
      <p:transition spd="slow" p14:dur="2000" advTm="10230"/>
    </mc:Choice>
    <mc:Fallback>
      <p:transition spd="slow" advTm="10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Adapting Change Approval for DevOps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Streamlining processes</a:t>
            </a:r>
          </a:p>
          <a:p>
            <a:pPr marL="182880" indent="-182880" defTabSz="731520">
              <a:lnSpc>
                <a:spcPct val="200000"/>
              </a:lnSpc>
              <a:spcBef>
                <a:spcPts val="0"/>
              </a:spcBef>
            </a:pPr>
            <a:r>
              <a:rPr lang="en-US" sz="2240" kern="1200" dirty="0">
                <a:solidFill>
                  <a:srgbClr val="0E101A"/>
                </a:solidFill>
                <a:latin typeface="+mn-lt"/>
                <a:ea typeface="+mn-ea"/>
                <a:cs typeface="+mn-cs"/>
              </a:rPr>
              <a:t>Embracing automation</a:t>
            </a:r>
          </a:p>
          <a:p>
            <a:pPr marL="182880" indent="-182880" defTabSz="731520">
              <a:lnSpc>
                <a:spcPct val="200000"/>
              </a:lnSpc>
              <a:spcBef>
                <a:spcPts val="0"/>
              </a:spcBef>
            </a:pPr>
            <a:r>
              <a:rPr lang="en-US" sz="2240" kern="1200" dirty="0">
                <a:solidFill>
                  <a:srgbClr val="0E101A"/>
                </a:solidFill>
                <a:latin typeface="+mn-lt"/>
                <a:ea typeface="+mn-ea"/>
                <a:cs typeface="+mn-cs"/>
              </a:rPr>
              <a:t>Inclusive decision-making</a:t>
            </a:r>
            <a:endParaRPr lang="en-US" dirty="0"/>
          </a:p>
        </p:txBody>
      </p:sp>
      <p:pic>
        <p:nvPicPr>
          <p:cNvPr id="6" name="Audio 5">
            <a:hlinkClick r:id="" action="ppaction://media"/>
            <a:extLst>
              <a:ext uri="{FF2B5EF4-FFF2-40B4-BE49-F238E27FC236}">
                <a16:creationId xmlns:a16="http://schemas.microsoft.com/office/drawing/2014/main" id="{0BB69D67-CBF1-2D6A-1A24-F8185D88EEC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28325185"/>
      </p:ext>
    </p:extLst>
  </p:cSld>
  <p:clrMapOvr>
    <a:masterClrMapping/>
  </p:clrMapOvr>
  <mc:AlternateContent xmlns:mc="http://schemas.openxmlformats.org/markup-compatibility/2006">
    <mc:Choice xmlns:p14="http://schemas.microsoft.com/office/powerpoint/2010/main" Requires="p14">
      <p:transition spd="slow" p14:dur="2000" advTm="17001"/>
    </mc:Choice>
    <mc:Fallback>
      <p:transition spd="slow" advTm="17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Conclusion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Reconsider Change Approval Processes</a:t>
            </a:r>
          </a:p>
          <a:p>
            <a:pPr marL="182880" indent="-182880" defTabSz="731520">
              <a:lnSpc>
                <a:spcPct val="200000"/>
              </a:lnSpc>
              <a:spcBef>
                <a:spcPts val="0"/>
              </a:spcBef>
            </a:pPr>
            <a:r>
              <a:rPr lang="en-US" sz="2240" kern="1200" dirty="0">
                <a:solidFill>
                  <a:srgbClr val="0E101A"/>
                </a:solidFill>
                <a:latin typeface="+mn-lt"/>
                <a:ea typeface="+mn-ea"/>
                <a:cs typeface="+mn-cs"/>
              </a:rPr>
              <a:t>Embrace alternatives in sync with DevOps</a:t>
            </a:r>
            <a:endParaRPr lang="en-US" dirty="0"/>
          </a:p>
        </p:txBody>
      </p:sp>
      <p:pic>
        <p:nvPicPr>
          <p:cNvPr id="6" name="Audio 5">
            <a:hlinkClick r:id="" action="ppaction://media"/>
            <a:extLst>
              <a:ext uri="{FF2B5EF4-FFF2-40B4-BE49-F238E27FC236}">
                <a16:creationId xmlns:a16="http://schemas.microsoft.com/office/drawing/2014/main" id="{EF82A5F4-229F-E43A-3E53-A902C10DB00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92775075"/>
      </p:ext>
    </p:extLst>
  </p:cSld>
  <p:clrMapOvr>
    <a:masterClrMapping/>
  </p:clrMapOvr>
  <mc:AlternateContent xmlns:mc="http://schemas.openxmlformats.org/markup-compatibility/2006">
    <mc:Choice xmlns:p14="http://schemas.microsoft.com/office/powerpoint/2010/main" Requires="p14">
      <p:transition spd="slow" p14:dur="2000" advTm="17154"/>
    </mc:Choice>
    <mc:Fallback>
      <p:transition spd="slow" advTm="17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8DB46-EB95-AED1-A9CE-E6BF96C8573E}"/>
              </a:ext>
            </a:extLst>
          </p:cNvPr>
          <p:cNvSpPr>
            <a:spLocks noGrp="1"/>
          </p:cNvSpPr>
          <p:nvPr>
            <p:ph type="title"/>
          </p:nvPr>
        </p:nvSpPr>
        <p:spPr/>
        <p:txBody>
          <a:bodyPr/>
          <a:lstStyle/>
          <a:p>
            <a:r>
              <a:rPr lang="en-US" dirty="0"/>
              <a:t>Work Cited</a:t>
            </a:r>
          </a:p>
        </p:txBody>
      </p:sp>
      <p:sp>
        <p:nvSpPr>
          <p:cNvPr id="3" name="Content Placeholder 2">
            <a:extLst>
              <a:ext uri="{FF2B5EF4-FFF2-40B4-BE49-F238E27FC236}">
                <a16:creationId xmlns:a16="http://schemas.microsoft.com/office/drawing/2014/main" id="{0C814C45-6F4F-5A7A-8DDA-1E1F0112C682}"/>
              </a:ext>
            </a:extLst>
          </p:cNvPr>
          <p:cNvSpPr>
            <a:spLocks noGrp="1"/>
          </p:cNvSpPr>
          <p:nvPr>
            <p:ph idx="1"/>
          </p:nvPr>
        </p:nvSpPr>
        <p:spPr/>
        <p:txBody>
          <a:bodyPr>
            <a:normAutofit/>
          </a:bodyPr>
          <a:lstStyle/>
          <a:p>
            <a:r>
              <a:rPr lang="en-US" dirty="0"/>
              <a:t>Kim, G., Humble, J., </a:t>
            </a:r>
            <a:r>
              <a:rPr lang="en-US" dirty="0" err="1"/>
              <a:t>Debois</a:t>
            </a:r>
            <a:r>
              <a:rPr lang="en-US" dirty="0"/>
              <a:t>, P., Willis, J., &amp; </a:t>
            </a:r>
            <a:r>
              <a:rPr lang="en-US" dirty="0" err="1"/>
              <a:t>Allspaw</a:t>
            </a:r>
            <a:r>
              <a:rPr lang="en-US" dirty="0"/>
              <a:t>, J. (2016). The DevOps Handbook: How to Create World-Class Agility, Reliability, &amp; Security in Technology Organizations. IT Revolution Press.</a:t>
            </a:r>
          </a:p>
        </p:txBody>
      </p:sp>
    </p:spTree>
    <p:extLst>
      <p:ext uri="{BB962C8B-B14F-4D97-AF65-F5344CB8AC3E}">
        <p14:creationId xmlns:p14="http://schemas.microsoft.com/office/powerpoint/2010/main" val="3535160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Introduction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Definition of Change Approval Process</a:t>
            </a:r>
          </a:p>
          <a:p>
            <a:pPr marL="182880" indent="-182880" defTabSz="731520">
              <a:lnSpc>
                <a:spcPct val="200000"/>
              </a:lnSpc>
              <a:spcBef>
                <a:spcPts val="0"/>
              </a:spcBef>
            </a:pPr>
            <a:r>
              <a:rPr lang="en-US" sz="2240" kern="1200" dirty="0">
                <a:solidFill>
                  <a:srgbClr val="0E101A"/>
                </a:solidFill>
                <a:latin typeface="+mn-lt"/>
                <a:ea typeface="+mn-ea"/>
                <a:cs typeface="+mn-cs"/>
              </a:rPr>
              <a:t>Purpose and goals</a:t>
            </a:r>
            <a:endParaRPr lang="en-US" dirty="0"/>
          </a:p>
        </p:txBody>
      </p:sp>
      <p:pic>
        <p:nvPicPr>
          <p:cNvPr id="10" name="Audio 9">
            <a:hlinkClick r:id="" action="ppaction://media"/>
            <a:extLst>
              <a:ext uri="{FF2B5EF4-FFF2-40B4-BE49-F238E27FC236}">
                <a16:creationId xmlns:a16="http://schemas.microsoft.com/office/drawing/2014/main" id="{2473F8C8-F10D-0BA3-3148-D00AC358703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1932911"/>
      </p:ext>
    </p:extLst>
  </p:cSld>
  <p:clrMapOvr>
    <a:masterClrMapping/>
  </p:clrMapOvr>
  <mc:AlternateContent xmlns:mc="http://schemas.openxmlformats.org/markup-compatibility/2006">
    <mc:Choice xmlns:p14="http://schemas.microsoft.com/office/powerpoint/2010/main" Requires="p14">
      <p:transition spd="slow" p14:dur="2000" advTm="22070"/>
    </mc:Choice>
    <mc:Fallback>
      <p:transition spd="slow" advTm="22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fontScale="90000"/>
          </a:bodyPr>
          <a:lstStyle/>
          <a:p>
            <a:r>
              <a:rPr lang="en-US" sz="4000" dirty="0">
                <a:effectLst/>
              </a:rPr>
              <a:t>History and Relationship between Change Approval Processes and DevOps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Origins of Change Approval Processes</a:t>
            </a:r>
          </a:p>
          <a:p>
            <a:pPr marL="182880" indent="-182880" defTabSz="731520">
              <a:lnSpc>
                <a:spcPct val="200000"/>
              </a:lnSpc>
              <a:spcBef>
                <a:spcPts val="0"/>
              </a:spcBef>
            </a:pPr>
            <a:r>
              <a:rPr lang="en-US" sz="2240" kern="1200" dirty="0">
                <a:solidFill>
                  <a:srgbClr val="0E101A"/>
                </a:solidFill>
                <a:latin typeface="+mn-lt"/>
                <a:ea typeface="+mn-ea"/>
                <a:cs typeface="+mn-cs"/>
              </a:rPr>
              <a:t>Emergence of DevOps</a:t>
            </a:r>
          </a:p>
        </p:txBody>
      </p:sp>
      <p:pic>
        <p:nvPicPr>
          <p:cNvPr id="7" name="Audio 6">
            <a:hlinkClick r:id="" action="ppaction://media"/>
            <a:extLst>
              <a:ext uri="{FF2B5EF4-FFF2-40B4-BE49-F238E27FC236}">
                <a16:creationId xmlns:a16="http://schemas.microsoft.com/office/drawing/2014/main" id="{6724A97C-F1A3-A8FF-6EB0-4440067E997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19785011"/>
      </p:ext>
    </p:extLst>
  </p:cSld>
  <p:clrMapOvr>
    <a:masterClrMapping/>
  </p:clrMapOvr>
  <mc:AlternateContent xmlns:mc="http://schemas.openxmlformats.org/markup-compatibility/2006">
    <mc:Choice xmlns:p14="http://schemas.microsoft.com/office/powerpoint/2010/main" Requires="p14">
      <p:transition spd="slow" p14:dur="2000" advTm="22352"/>
    </mc:Choice>
    <mc:Fallback>
      <p:transition spd="slow" advTm="22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Common Dangers - Bureaucracy</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Time-consuming approval cycles</a:t>
            </a:r>
          </a:p>
          <a:p>
            <a:pPr marL="182880" indent="-182880" defTabSz="731520">
              <a:lnSpc>
                <a:spcPct val="200000"/>
              </a:lnSpc>
              <a:spcBef>
                <a:spcPts val="0"/>
              </a:spcBef>
            </a:pPr>
            <a:r>
              <a:rPr lang="en-US" sz="2240" kern="1200" dirty="0">
                <a:solidFill>
                  <a:srgbClr val="0E101A"/>
                </a:solidFill>
                <a:latin typeface="+mn-lt"/>
                <a:ea typeface="+mn-ea"/>
                <a:cs typeface="+mn-cs"/>
              </a:rPr>
              <a:t>Stifling innovation</a:t>
            </a:r>
            <a:endParaRPr lang="en-US" dirty="0"/>
          </a:p>
        </p:txBody>
      </p:sp>
      <p:pic>
        <p:nvPicPr>
          <p:cNvPr id="7" name="Audio 6">
            <a:hlinkClick r:id="" action="ppaction://media"/>
            <a:extLst>
              <a:ext uri="{FF2B5EF4-FFF2-40B4-BE49-F238E27FC236}">
                <a16:creationId xmlns:a16="http://schemas.microsoft.com/office/drawing/2014/main" id="{BE8819F0-AD7D-31E5-183F-BD098688CDB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39264308"/>
      </p:ext>
    </p:extLst>
  </p:cSld>
  <p:clrMapOvr>
    <a:masterClrMapping/>
  </p:clrMapOvr>
  <mc:AlternateContent xmlns:mc="http://schemas.openxmlformats.org/markup-compatibility/2006">
    <mc:Choice xmlns:p14="http://schemas.microsoft.com/office/powerpoint/2010/main" Requires="p14">
      <p:transition spd="slow" p14:dur="2000" advTm="17131"/>
    </mc:Choice>
    <mc:Fallback>
      <p:transition spd="slow" advTm="171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Common Dangers - Communication Breakdown</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Lack of collaboration</a:t>
            </a:r>
          </a:p>
          <a:p>
            <a:pPr marL="182880" indent="-182880" defTabSz="731520">
              <a:lnSpc>
                <a:spcPct val="200000"/>
              </a:lnSpc>
              <a:spcBef>
                <a:spcPts val="0"/>
              </a:spcBef>
            </a:pPr>
            <a:r>
              <a:rPr lang="en-US" sz="2240" kern="1200" dirty="0">
                <a:solidFill>
                  <a:srgbClr val="0E101A"/>
                </a:solidFill>
                <a:latin typeface="+mn-lt"/>
                <a:ea typeface="+mn-ea"/>
                <a:cs typeface="+mn-cs"/>
              </a:rPr>
              <a:t>Silo mentality</a:t>
            </a:r>
            <a:endParaRPr lang="en-US" dirty="0"/>
          </a:p>
        </p:txBody>
      </p:sp>
      <p:pic>
        <p:nvPicPr>
          <p:cNvPr id="6" name="Audio 5">
            <a:hlinkClick r:id="" action="ppaction://media"/>
            <a:extLst>
              <a:ext uri="{FF2B5EF4-FFF2-40B4-BE49-F238E27FC236}">
                <a16:creationId xmlns:a16="http://schemas.microsoft.com/office/drawing/2014/main" id="{4664342D-6ADE-1A96-3D95-0F2B4EF76B2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68844345"/>
      </p:ext>
    </p:extLst>
  </p:cSld>
  <p:clrMapOvr>
    <a:masterClrMapping/>
  </p:clrMapOvr>
  <mc:AlternateContent xmlns:mc="http://schemas.openxmlformats.org/markup-compatibility/2006">
    <mc:Choice xmlns:p14="http://schemas.microsoft.com/office/powerpoint/2010/main" Requires="p14">
      <p:transition spd="slow" p14:dur="2000" advTm="16145"/>
    </mc:Choice>
    <mc:Fallback>
      <p:transition spd="slow" advTm="161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Common Dangers - Resistance to Change</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Fear of change</a:t>
            </a:r>
          </a:p>
          <a:p>
            <a:pPr marL="182880" indent="-182880" defTabSz="731520">
              <a:lnSpc>
                <a:spcPct val="200000"/>
              </a:lnSpc>
              <a:spcBef>
                <a:spcPts val="0"/>
              </a:spcBef>
            </a:pPr>
            <a:r>
              <a:rPr lang="en-US" sz="2240" kern="1200" dirty="0">
                <a:solidFill>
                  <a:srgbClr val="0E101A"/>
                </a:solidFill>
                <a:latin typeface="+mn-lt"/>
                <a:ea typeface="+mn-ea"/>
                <a:cs typeface="+mn-cs"/>
              </a:rPr>
              <a:t>Hesitation in adopting new practices</a:t>
            </a:r>
            <a:endParaRPr lang="en-US" dirty="0"/>
          </a:p>
        </p:txBody>
      </p:sp>
      <p:pic>
        <p:nvPicPr>
          <p:cNvPr id="6" name="Audio 5">
            <a:hlinkClick r:id="" action="ppaction://media"/>
            <a:extLst>
              <a:ext uri="{FF2B5EF4-FFF2-40B4-BE49-F238E27FC236}">
                <a16:creationId xmlns:a16="http://schemas.microsoft.com/office/drawing/2014/main" id="{4A9E37C1-5378-5150-05E0-5F70EDDD6CE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20229966"/>
      </p:ext>
    </p:extLst>
  </p:cSld>
  <p:clrMapOvr>
    <a:masterClrMapping/>
  </p:clrMapOvr>
  <mc:AlternateContent xmlns:mc="http://schemas.openxmlformats.org/markup-compatibility/2006">
    <mc:Choice xmlns:p14="http://schemas.microsoft.com/office/powerpoint/2010/main" Requires="p14">
      <p:transition spd="slow" p14:dur="2000" advTm="20746"/>
    </mc:Choice>
    <mc:Fallback>
      <p:transition spd="slow" advTm="20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Inefficient Resource Allocation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Misaligned priorities</a:t>
            </a:r>
          </a:p>
          <a:p>
            <a:pPr marL="182880" indent="-182880" defTabSz="731520">
              <a:lnSpc>
                <a:spcPct val="200000"/>
              </a:lnSpc>
              <a:spcBef>
                <a:spcPts val="0"/>
              </a:spcBef>
            </a:pPr>
            <a:r>
              <a:rPr lang="en-US" sz="2240" kern="1200" dirty="0">
                <a:solidFill>
                  <a:srgbClr val="0E101A"/>
                </a:solidFill>
                <a:latin typeface="+mn-lt"/>
                <a:ea typeface="+mn-ea"/>
                <a:cs typeface="+mn-cs"/>
              </a:rPr>
              <a:t>Wasted time and efforts</a:t>
            </a:r>
            <a:endParaRPr lang="en-US" dirty="0"/>
          </a:p>
        </p:txBody>
      </p:sp>
      <p:pic>
        <p:nvPicPr>
          <p:cNvPr id="6" name="Audio 5">
            <a:hlinkClick r:id="" action="ppaction://media"/>
            <a:extLst>
              <a:ext uri="{FF2B5EF4-FFF2-40B4-BE49-F238E27FC236}">
                <a16:creationId xmlns:a16="http://schemas.microsoft.com/office/drawing/2014/main" id="{7EDBD1E7-BAC8-BA60-36E5-7C138995BEB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06704032"/>
      </p:ext>
    </p:extLst>
  </p:cSld>
  <p:clrMapOvr>
    <a:masterClrMapping/>
  </p:clrMapOvr>
  <mc:AlternateContent xmlns:mc="http://schemas.openxmlformats.org/markup-compatibility/2006">
    <mc:Choice xmlns:p14="http://schemas.microsoft.com/office/powerpoint/2010/main" Requires="p14">
      <p:transition spd="slow" p14:dur="2000" advTm="16259"/>
    </mc:Choice>
    <mc:Fallback>
      <p:transition spd="slow" advTm="162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Reduced Competitive Edge</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Slower time-to-market</a:t>
            </a:r>
          </a:p>
          <a:p>
            <a:pPr marL="182880" indent="-182880" defTabSz="731520">
              <a:lnSpc>
                <a:spcPct val="200000"/>
              </a:lnSpc>
              <a:spcBef>
                <a:spcPts val="0"/>
              </a:spcBef>
            </a:pPr>
            <a:r>
              <a:rPr lang="en-US" sz="2240" kern="1200" dirty="0">
                <a:solidFill>
                  <a:srgbClr val="0E101A"/>
                </a:solidFill>
                <a:latin typeface="+mn-lt"/>
                <a:ea typeface="+mn-ea"/>
                <a:cs typeface="+mn-cs"/>
              </a:rPr>
              <a:t>Lack of adaptability</a:t>
            </a:r>
          </a:p>
        </p:txBody>
      </p:sp>
      <p:pic>
        <p:nvPicPr>
          <p:cNvPr id="6" name="Audio 5">
            <a:hlinkClick r:id="" action="ppaction://media"/>
            <a:extLst>
              <a:ext uri="{FF2B5EF4-FFF2-40B4-BE49-F238E27FC236}">
                <a16:creationId xmlns:a16="http://schemas.microsoft.com/office/drawing/2014/main" id="{04F17655-69F2-B5AB-9DCC-89EC27D6EC0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46793740"/>
      </p:ext>
    </p:extLst>
  </p:cSld>
  <p:clrMapOvr>
    <a:masterClrMapping/>
  </p:clrMapOvr>
  <mc:AlternateContent xmlns:mc="http://schemas.openxmlformats.org/markup-compatibility/2006">
    <mc:Choice xmlns:p14="http://schemas.microsoft.com/office/powerpoint/2010/main" Requires="p14">
      <p:transition spd="slow" p14:dur="2000" advTm="15339"/>
    </mc:Choice>
    <mc:Fallback>
      <p:transition spd="slow" advTm="153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Security Risks</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Outdated systems</a:t>
            </a:r>
          </a:p>
          <a:p>
            <a:pPr marL="182880" indent="-182880" defTabSz="731520">
              <a:lnSpc>
                <a:spcPct val="200000"/>
              </a:lnSpc>
              <a:spcBef>
                <a:spcPts val="0"/>
              </a:spcBef>
            </a:pPr>
            <a:r>
              <a:rPr lang="en-US" sz="2240" kern="1200" dirty="0">
                <a:solidFill>
                  <a:srgbClr val="0E101A"/>
                </a:solidFill>
                <a:latin typeface="+mn-lt"/>
                <a:ea typeface="+mn-ea"/>
                <a:cs typeface="+mn-cs"/>
              </a:rPr>
              <a:t>Vulnerability to threats</a:t>
            </a:r>
            <a:endParaRPr lang="en-US" dirty="0"/>
          </a:p>
        </p:txBody>
      </p:sp>
      <p:pic>
        <p:nvPicPr>
          <p:cNvPr id="6" name="Audio 5">
            <a:hlinkClick r:id="" action="ppaction://media"/>
            <a:extLst>
              <a:ext uri="{FF2B5EF4-FFF2-40B4-BE49-F238E27FC236}">
                <a16:creationId xmlns:a16="http://schemas.microsoft.com/office/drawing/2014/main" id="{FC570780-D546-91C6-D495-186EC30882D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68066133"/>
      </p:ext>
    </p:extLst>
  </p:cSld>
  <p:clrMapOvr>
    <a:masterClrMapping/>
  </p:clrMapOvr>
  <mc:AlternateContent xmlns:mc="http://schemas.openxmlformats.org/markup-compatibility/2006">
    <mc:Choice xmlns:p14="http://schemas.microsoft.com/office/powerpoint/2010/main" Requires="p14">
      <p:transition spd="slow" p14:dur="2000" advTm="15838"/>
    </mc:Choice>
    <mc:Fallback>
      <p:transition spd="slow" advTm="15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Egge - Presentation 1.2 - The Technology Value Stream</Template>
  <TotalTime>3909</TotalTime>
  <Words>654</Words>
  <Application>Microsoft Office PowerPoint</Application>
  <PresentationFormat>Widescreen</PresentationFormat>
  <Paragraphs>59</Paragraphs>
  <Slides>12</Slides>
  <Notes>12</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Söhne</vt:lpstr>
      <vt:lpstr>Arial</vt:lpstr>
      <vt:lpstr>Calibri</vt:lpstr>
      <vt:lpstr>Calibri Light</vt:lpstr>
      <vt:lpstr>Office Theme</vt:lpstr>
      <vt:lpstr>The Dangers of Change Approval Processes</vt:lpstr>
      <vt:lpstr>Introduction</vt:lpstr>
      <vt:lpstr>History and Relationship between Change Approval Processes and DevOps</vt:lpstr>
      <vt:lpstr>Common Dangers - Bureaucracy</vt:lpstr>
      <vt:lpstr>Common Dangers - Communication Breakdown</vt:lpstr>
      <vt:lpstr>Common Dangers - Resistance to Change</vt:lpstr>
      <vt:lpstr>Inefficient Resource Allocation</vt:lpstr>
      <vt:lpstr>Reduced Competitive Edge</vt:lpstr>
      <vt:lpstr>Security Risks</vt:lpstr>
      <vt:lpstr>Adapting Change Approval for DevOps</vt:lpstr>
      <vt:lpstr>Conclusion</vt:lpstr>
      <vt:lpstr>Work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Technology Value Stream</dc:title>
  <dc:creator>William Egge</dc:creator>
  <cp:lastModifiedBy>William Egge</cp:lastModifiedBy>
  <cp:revision>8</cp:revision>
  <dcterms:created xsi:type="dcterms:W3CDTF">2023-06-04T13:56:32Z</dcterms:created>
  <dcterms:modified xsi:type="dcterms:W3CDTF">2023-07-03T04:12:36Z</dcterms:modified>
</cp:coreProperties>
</file>

<file path=docProps/thumbnail.jpeg>
</file>